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rata"/>
      <p:regular r:id="rId13"/>
    </p:embeddedFont>
    <p:embeddedFont>
      <p:font typeface="Prata"/>
      <p:regular r:id="rId14"/>
    </p:embeddedFon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1767840"/>
            <a:ext cx="4919305" cy="4693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APPLE MART: Your One-Stop Online Shopping Destination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56969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an effortless online shopping experience with Applemart. Explore our curated selection of products and find everything you need in one place.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6954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Intuitive User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Effortless Navigation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browse through various product categories and filter options.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Simple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Intuitive design makes it easy to find what you need, no matter your tech expertise.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Enjoy a smooth shopping experience on any device, from desktop to mobile.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843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Product Catalog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Diverse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 a wide variety of products across various categories.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660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Detailed Information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 comprehensive product descriptions, specifications, and customer reviews.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High-Quality Images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high-resolution images and videos of products for a clear visual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844165"/>
            <a:ext cx="4919305" cy="25412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Informed Purchasing Decisions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2"/>
          <p:cNvSpPr/>
          <p:nvPr/>
        </p:nvSpPr>
        <p:spPr>
          <a:xfrm>
            <a:off x="990243" y="3567589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Comparison Tools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 similar products side-by-side to make the best choice for your needs.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0" name="Text 6"/>
          <p:cNvSpPr/>
          <p:nvPr/>
        </p:nvSpPr>
        <p:spPr>
          <a:xfrm>
            <a:off x="4836319" y="3567589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Reviews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Read authentic customer reviews and ratings for an unbiased perspective.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0"/>
          <p:cNvSpPr/>
          <p:nvPr/>
        </p:nvSpPr>
        <p:spPr>
          <a:xfrm>
            <a:off x="943451" y="562868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Price Comparisons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View pricing history and compare prices from different sellers to find the best deal.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3119080"/>
            <a:ext cx="7334726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and Seamless Checkout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934075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253990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715476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3898702" y="5788343"/>
            <a:ext cx="10060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463998" y="4017764"/>
            <a:ext cx="297013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Payment Gateway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43793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Utilize industry-standard encryption technology to protect your sensitive information.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934075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715476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7225784" y="5788343"/>
            <a:ext cx="17871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784175" y="6808470"/>
            <a:ext cx="3062049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Multiple Payment Options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228642"/>
            <a:ext cx="614934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from a variety of convenient and secure payment methods.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253990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715476"/>
            <a:ext cx="437198" cy="437198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967" y="5788343"/>
            <a:ext cx="18073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4328636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Easy Order Tracking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748808"/>
            <a:ext cx="614934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Track your order status and receive real-time updates.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835015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Order Confirmation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Confirmation Email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Receive an instant email confirming your order with all the details.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Order Tracking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Access your order status in real-time through a personalized tracking link.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Support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Contact our friendly customer support team for any questions or concerns.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2024-10-29T05:53:42Z</dcterms:created>
  <dcterms:modified xsi:type="dcterms:W3CDTF">2024-10-29T05:53:42Z</dcterms:modified>
</cp:coreProperties>
</file>